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05595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Baseado em LLM para Discutir o Programa Eleitoral do Partido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99" y="4321969"/>
            <a:ext cx="3740348" cy="8990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9599" y="5470922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39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PG50944 Fautisno Sachimuco - MMC</a:t>
            </a:r>
            <a:pPr indent="0" marL="0">
              <a:lnSpc>
                <a:spcPts val="2239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2239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PG50008 Marcos André Mussungo - MEI PG52762</a:t>
            </a:r>
            <a:pPr indent="0" marL="0">
              <a:lnSpc>
                <a:spcPts val="2239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2239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Lívia Péres Bettero - MHD</a:t>
            </a:r>
            <a:endParaRPr lang="en-US" sz="14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789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Testes e Validação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906548"/>
            <a:ext cx="10554414" cy="5444133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91214" y="605909"/>
            <a:ext cx="5498902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2"/>
              </a:lnSpc>
              <a:buNone/>
            </a:pPr>
            <a:r>
              <a:rPr lang="en-US" sz="43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Testes e Validação</a:t>
            </a:r>
            <a:endParaRPr lang="en-US" sz="4330" dirty="0"/>
          </a:p>
        </p:txBody>
      </p:sp>
      <p:sp>
        <p:nvSpPr>
          <p:cNvPr id="5" name="Shape 3"/>
          <p:cNvSpPr/>
          <p:nvPr/>
        </p:nvSpPr>
        <p:spPr>
          <a:xfrm>
            <a:off x="2399228" y="1623179"/>
            <a:ext cx="43934" cy="6000512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6" name="Shape 4"/>
          <p:cNvSpPr/>
          <p:nvPr/>
        </p:nvSpPr>
        <p:spPr>
          <a:xfrm>
            <a:off x="2668548" y="202043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7" name="Shape 5"/>
          <p:cNvSpPr/>
          <p:nvPr/>
        </p:nvSpPr>
        <p:spPr>
          <a:xfrm>
            <a:off x="2173724" y="1794986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50532" y="1836182"/>
            <a:ext cx="14120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98" dirty="0"/>
          </a:p>
        </p:txBody>
      </p:sp>
      <p:sp>
        <p:nvSpPr>
          <p:cNvPr id="9" name="Text 7"/>
          <p:cNvSpPr/>
          <p:nvPr/>
        </p:nvSpPr>
        <p:spPr>
          <a:xfrm>
            <a:off x="3630811" y="1843087"/>
            <a:ext cx="3410903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Avaliação de Desempenho</a:t>
            </a:r>
            <a:endParaRPr lang="en-US" sz="2165" dirty="0"/>
          </a:p>
        </p:txBody>
      </p:sp>
      <p:sp>
        <p:nvSpPr>
          <p:cNvPr id="10" name="Text 8"/>
          <p:cNvSpPr/>
          <p:nvPr/>
        </p:nvSpPr>
        <p:spPr>
          <a:xfrm>
            <a:off x="3630811" y="2318623"/>
            <a:ext cx="8908375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modelo foi testado com uma variedade de perguntas relacionadas ao programa eleitoral do Partido Aliança Democrática, avaliando sua capacidade de gerar respostas informativas e éticas.</a:t>
            </a:r>
            <a:endParaRPr lang="en-US" sz="1732" dirty="0"/>
          </a:p>
        </p:txBody>
      </p:sp>
      <p:sp>
        <p:nvSpPr>
          <p:cNvPr id="11" name="Shape 9"/>
          <p:cNvSpPr/>
          <p:nvPr/>
        </p:nvSpPr>
        <p:spPr>
          <a:xfrm>
            <a:off x="2668548" y="421118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12" name="Shape 10"/>
          <p:cNvSpPr/>
          <p:nvPr/>
        </p:nvSpPr>
        <p:spPr>
          <a:xfrm>
            <a:off x="2173724" y="3985736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35173" y="4026932"/>
            <a:ext cx="171926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12"/>
          <p:cNvSpPr/>
          <p:nvPr/>
        </p:nvSpPr>
        <p:spPr>
          <a:xfrm>
            <a:off x="3630811" y="4033838"/>
            <a:ext cx="297299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 dos Usuários</a:t>
            </a:r>
            <a:endParaRPr lang="en-US" sz="2165" dirty="0"/>
          </a:p>
        </p:txBody>
      </p:sp>
      <p:sp>
        <p:nvSpPr>
          <p:cNvPr id="15" name="Text 13"/>
          <p:cNvSpPr/>
          <p:nvPr/>
        </p:nvSpPr>
        <p:spPr>
          <a:xfrm>
            <a:off x="3630811" y="4509373"/>
            <a:ext cx="8908375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Foram coletados feedbacks de usuários que interagiram com o chatbot, a fim de identificar áreas de melhoria e aprimorar a experiência geral.</a:t>
            </a:r>
            <a:endParaRPr lang="en-US" sz="1732" dirty="0"/>
          </a:p>
        </p:txBody>
      </p:sp>
      <p:sp>
        <p:nvSpPr>
          <p:cNvPr id="16" name="Shape 14"/>
          <p:cNvSpPr/>
          <p:nvPr/>
        </p:nvSpPr>
        <p:spPr>
          <a:xfrm>
            <a:off x="2668548" y="605010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17" name="Shape 15"/>
          <p:cNvSpPr/>
          <p:nvPr/>
        </p:nvSpPr>
        <p:spPr>
          <a:xfrm>
            <a:off x="2173724" y="5824657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333030" y="5865852"/>
            <a:ext cx="176212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98" dirty="0"/>
          </a:p>
        </p:txBody>
      </p:sp>
      <p:sp>
        <p:nvSpPr>
          <p:cNvPr id="19" name="Text 17"/>
          <p:cNvSpPr/>
          <p:nvPr/>
        </p:nvSpPr>
        <p:spPr>
          <a:xfrm>
            <a:off x="3630811" y="5872758"/>
            <a:ext cx="274939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Ajustes e Melhorias</a:t>
            </a:r>
            <a:endParaRPr lang="en-US" sz="2165" dirty="0"/>
          </a:p>
        </p:txBody>
      </p:sp>
      <p:sp>
        <p:nvSpPr>
          <p:cNvPr id="20" name="Text 18"/>
          <p:cNvSpPr/>
          <p:nvPr/>
        </p:nvSpPr>
        <p:spPr>
          <a:xfrm>
            <a:off x="3630811" y="6348293"/>
            <a:ext cx="8908375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base nos testes e no feedback dos usuários, ajustes foram realizados no modelo, na filtragem de conteúdo e na interface, visando aprimorar o desempenho e a usabilidade do sistema.</a:t>
            </a:r>
            <a:endParaRPr lang="en-US" sz="1732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54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Futuros Desafios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Gerenciamento de Contexto Dinâmico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 dos principais desafios é lidar com o contexto dinâmico em conversações longas, mantendo a compreensão e a capacidade de resposta adequada do modelo.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Avaliação de Usuários e Feedback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Coletar feedback dos usuários e realizar avaliações de usabilidade são fundamentais para identificar áreas de melhoria e aprimorar o desempenho do sistema.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Expansão e Aprimoramento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futuro, o modelo poderá ser expandido para abranger outros partidos políticos e temas relacionados, tornando-se uma ferramenta mais abrangente e útil para os cidadãos.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901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17752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projeto visa desenvolver e avaliar um modelo baseado em Linguagem Natural (LLM) para discutir com o usuário as propostas de governo do Partido Aliança Democrática, com base em seu Programa Eleitoral apresentado nas eleições de 2024. O objetivo é fornecer uma ferramenta ética e informativa para os cidadãos entenderem as propostas deste partido político.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289215" y="583883"/>
            <a:ext cx="10051852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07"/>
              </a:lnSpc>
              <a:buNone/>
            </a:pPr>
            <a:r>
              <a:rPr lang="en-US" sz="416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Fluxo de Construção e Utilização do Chatbot</a:t>
            </a:r>
            <a:endParaRPr lang="en-US" sz="4166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215" y="2329339"/>
            <a:ext cx="10051852" cy="5316379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83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Fontes de Dados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511266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2741057"/>
            <a:ext cx="34618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Programa Eleitoral em PDF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0590" y="3221474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programa eleitoral do Partido Aliança Democrática, disponível em formato PDF, foi uma das principais fontes de dados para este projeto.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511266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2741057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Scraping de Conteúdo Oficial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84876" y="356866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Foram realizados web scraping do site oficial do partido, extraindo textos, vídeos e outras informações relevantes.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324832"/>
            <a:ext cx="47023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Scraping de Notícias Confiáveis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0590" y="5805249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Também foram coletadas informações de sites de notícias considerados confiáveis, para obter uma visão mais ampla e imparcial sobre o partido.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96290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Metodologia de Scraping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3054" y="1823918"/>
            <a:ext cx="44410" cy="5609392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6287631" y="222521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19975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43822" y="2039183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2118717" y="2046089"/>
            <a:ext cx="39744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Extração do Programa Eleitoral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252650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extração do texto do programa eleitoral em PDF foi realizada utilizando a biblioteca </a:t>
            </a:r>
            <a:pPr algn="r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PyPDF2</a:t>
            </a:r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removendo caracteres especiais e quebras de linha.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33360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28" y="31083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28344" y="3150037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156942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Coleta de Conteúdo do Site Oficial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398454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conteúdo do site oficial do partido, incluindo textos, vídeos e outras informações, foi coletado usando as bibliotecas </a:t>
            </a:r>
            <a:pPr algn="l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jjcli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</a:t>
            </a:r>
            <a:pPr algn="l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BeautifulSoup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47938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228" y="45661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26201" y="4607838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2037993" y="4614743"/>
            <a:ext cx="40551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Extração de Notícias de Sites Confiáveis e Vídeos Oficiais do Youtube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578953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notícias de sites considerados confiáveis foram coletadas e tratadas, removendo blocos de texto indesejados e caracteres especiais.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88601"/>
            <a:ext cx="59620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Filtragem de Conteúdo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216229"/>
            <a:ext cx="3370064" cy="4824770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446020"/>
            <a:ext cx="291048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Identificação de Discursos Potencialmente Antiéticos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967996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Foram desenvolvidas estratégias para identificar e remover trechos de discursos que pudessem ser considerados antiéticos, como ataques pessoais ou conteúdo discriminatório.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216229"/>
            <a:ext cx="3370064" cy="4824770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2446020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Utilização de Análise de Sentimento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3273623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biblioteca NLTK foi usada em combinação  para sinalizar a polaridade das palavras, auxiliando na identificação de linguagem negativa associada a discursos de ódio.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216229"/>
            <a:ext cx="3370064" cy="4824770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2446020"/>
            <a:ext cx="291048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Criação de Lista de Termos Negativos e Lematização com Spacy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3967996"/>
            <a:ext cx="291048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lista de palavras e nomes associados à oposição do AD foi criada para, em combinação com a biblioteca Spacy para lematização, garantir a filtragem de conteúdo potencialmente antiético.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1304"/>
            <a:ext cx="70429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Tokenização e Embeddings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Tokenização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processo de tokenização foi realizado utilizando a biblioteca tiktoken, com o esquema de codificação cl100k_base, que divide o texto em tokens de palavras, subpalavras e caracteres.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Embeddings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embeddings foram gerados usando o modelo "text-embedding-3-small" da OpenAI, que codifica o significado e o contexto dos tokens em vetores numéricos.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Criação de Contexto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função foi desenvolvida para encontrar o contexto mais relevante a partir dos embeddings, a fim de responder às perguntas dos usuários de forma precisa e informativa.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27872"/>
            <a:ext cx="84897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de Resposta a Perguntas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16658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Pergunta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2460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modelo é capaz de receber perguntas dos usuários e gerar respostas com base no contexto extraído dos textos.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1665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Processamento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424601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Utilizando o modelo GPT-3.5 Turbo Instruct, o sistema processa a pergunta e o contexto relevante para gerar uma resposta informativa e ética.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16658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Resposta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424601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resposta gerada é então apresentada ao usuário, fornecendo informações sobre o programa eleitoral do Partido Aliança Democrática.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9118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 do Chatbot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18817"/>
            <a:ext cx="3370064" cy="3419594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Interação Amigável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629025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interface do chatbot foi desenvolvida utilizando a biblioteca Gradio, oferecendo uma experiência de usuário intuitiva e agradável.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918817"/>
            <a:ext cx="3370064" cy="3419594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Imagens Ilustrativas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3629025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Imagens relacionadas ao Partido Aliança Democrática foram adicionadas para enriquecer a experiência do usuário.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918817"/>
            <a:ext cx="3370064" cy="3419594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148608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Histórico de Conversas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3976211"/>
            <a:ext cx="291048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chatbot mantém um histórico das perguntas e respostas, permitindo que o usuário acompanhe o desenvolvimento da conversa.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2024-05-24T09:20:17Z</dcterms:created>
  <dcterms:modified xsi:type="dcterms:W3CDTF">2024-05-24T09:20:17Z</dcterms:modified>
</cp:coreProperties>
</file>